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0" d="100"/>
          <a:sy n="60" d="100"/>
        </p:scale>
        <p:origin x="-2310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8B4F-AED9-2140-A775-9798B5C834F8}" type="datetimeFigureOut">
              <a:rPr lang="pt-PT" smtClean="0"/>
              <a:pPr/>
              <a:t>26-03-2014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E230-8A47-DE4C-8D41-B27C7F8811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872" y="704527"/>
            <a:ext cx="3785439" cy="13849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Concentrar-se na resolução do problema</a:t>
            </a:r>
            <a:r>
              <a:rPr lang="pt-PT" sz="1400" dirty="0" smtClean="0">
                <a:latin typeface="Arial"/>
                <a:cs typeface="Arial"/>
              </a:rPr>
              <a:t> 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err="1">
                <a:latin typeface="Arial"/>
                <a:cs typeface="Arial"/>
              </a:rPr>
              <a:t>Esforçar</a:t>
            </a:r>
            <a:r>
              <a:rPr lang="en-US" sz="1400" dirty="0">
                <a:latin typeface="Arial"/>
                <a:cs typeface="Arial"/>
              </a:rPr>
              <a:t>-se e </a:t>
            </a:r>
            <a:r>
              <a:rPr lang="en-US" sz="1400" dirty="0" err="1">
                <a:latin typeface="Arial"/>
                <a:cs typeface="Arial"/>
              </a:rPr>
              <a:t>ter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êxito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Preocupar-</a:t>
            </a:r>
            <a:r>
              <a:rPr lang="pt-PT" sz="1400" dirty="0" smtClean="0">
                <a:latin typeface="Arial"/>
                <a:cs typeface="Arial"/>
              </a:rPr>
              <a:t>se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Procura de </a:t>
            </a:r>
            <a:r>
              <a:rPr lang="pt-PT" sz="1400" dirty="0" smtClean="0">
                <a:latin typeface="Arial"/>
                <a:cs typeface="Arial"/>
              </a:rPr>
              <a:t>pertença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Focar-se no </a:t>
            </a:r>
            <a:r>
              <a:rPr lang="pt-PT" sz="1400" dirty="0" smtClean="0">
                <a:latin typeface="Arial"/>
                <a:cs typeface="Arial"/>
              </a:rPr>
              <a:t>positivo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Fazer atividade </a:t>
            </a:r>
            <a:r>
              <a:rPr lang="pt-PT" sz="1400" dirty="0" smtClean="0">
                <a:latin typeface="Arial"/>
                <a:cs typeface="Arial"/>
              </a:rPr>
              <a:t>física</a:t>
            </a:r>
            <a:endParaRPr lang="pt-PT" sz="14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58637" y="704528"/>
            <a:ext cx="2286000" cy="13849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400" b="1" dirty="0" smtClean="0">
                <a:latin typeface="Arial"/>
                <a:cs typeface="Arial"/>
              </a:rPr>
              <a:t>Focado </a:t>
            </a:r>
            <a:r>
              <a:rPr lang="pt-PT" sz="1400" b="1" dirty="0">
                <a:latin typeface="Arial"/>
                <a:cs typeface="Arial"/>
              </a:rPr>
              <a:t>na resolução do problema</a:t>
            </a:r>
            <a:r>
              <a:rPr lang="pt-PT" sz="1400" b="1" dirty="0" smtClean="0">
                <a:latin typeface="Arial"/>
                <a:cs typeface="Arial"/>
              </a:rPr>
              <a:t> </a:t>
            </a:r>
          </a:p>
          <a:p>
            <a:endParaRPr lang="pt-PT" sz="1400" b="1" dirty="0" smtClean="0">
              <a:latin typeface="Arial"/>
              <a:cs typeface="Arial"/>
            </a:endParaRPr>
          </a:p>
          <a:p>
            <a:r>
              <a:rPr lang="pt-PT" sz="1400" dirty="0" smtClean="0">
                <a:latin typeface="Arial"/>
                <a:cs typeface="Arial"/>
              </a:rPr>
              <a:t>(</a:t>
            </a:r>
            <a:r>
              <a:rPr lang="en-US" sz="1400" dirty="0" err="1" smtClean="0">
                <a:latin typeface="Arial"/>
                <a:cs typeface="Arial"/>
              </a:rPr>
              <a:t>mantendo</a:t>
            </a:r>
            <a:r>
              <a:rPr lang="en-US" sz="1400" dirty="0" smtClean="0">
                <a:latin typeface="Arial"/>
                <a:cs typeface="Arial"/>
              </a:rPr>
              <a:t>-se </a:t>
            </a:r>
            <a:r>
              <a:rPr lang="en-US" sz="1400" dirty="0" err="1" smtClean="0">
                <a:latin typeface="Arial"/>
                <a:cs typeface="Arial"/>
              </a:rPr>
              <a:t>socialmente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conectado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em</a:t>
            </a:r>
            <a:r>
              <a:rPr lang="en-US" sz="1400" dirty="0" smtClean="0">
                <a:latin typeface="Arial"/>
                <a:cs typeface="Arial"/>
              </a:rPr>
              <a:t> forma </a:t>
            </a:r>
            <a:r>
              <a:rPr lang="en-US" sz="1400" dirty="0" err="1" smtClean="0">
                <a:latin typeface="Arial"/>
                <a:cs typeface="Arial"/>
              </a:rPr>
              <a:t>física</a:t>
            </a:r>
            <a:r>
              <a:rPr lang="en-US" sz="1400" dirty="0" smtClean="0">
                <a:latin typeface="Arial"/>
                <a:cs typeface="Arial"/>
              </a:rPr>
              <a:t>)</a:t>
            </a:r>
            <a:endParaRPr lang="pt-BR" sz="1400" dirty="0">
              <a:latin typeface="Arial"/>
              <a:cs typeface="Arial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934311" y="1136576"/>
            <a:ext cx="311787" cy="360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TextBox 26"/>
          <p:cNvSpPr txBox="1"/>
          <p:nvPr/>
        </p:nvSpPr>
        <p:spPr>
          <a:xfrm>
            <a:off x="136333" y="2222714"/>
            <a:ext cx="3785439" cy="116955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Ação </a:t>
            </a:r>
            <a:r>
              <a:rPr lang="pt-PT" sz="1400" dirty="0" smtClean="0">
                <a:latin typeface="Arial"/>
                <a:cs typeface="Arial"/>
              </a:rPr>
              <a:t>Social</a:t>
            </a:r>
            <a:endParaRPr lang="pt-PT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Investir em amizades </a:t>
            </a:r>
            <a:r>
              <a:rPr lang="pt-PT" sz="1400" dirty="0" smtClean="0">
                <a:latin typeface="Arial"/>
                <a:cs typeface="Arial"/>
              </a:rPr>
              <a:t>íntimas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Procurar ajuda </a:t>
            </a:r>
            <a:r>
              <a:rPr lang="pt-PT" sz="1400" dirty="0" smtClean="0">
                <a:latin typeface="Arial"/>
                <a:cs typeface="Arial"/>
              </a:rPr>
              <a:t>profissional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Suporte </a:t>
            </a:r>
            <a:r>
              <a:rPr lang="pt-PT" sz="1400" dirty="0" smtClean="0">
                <a:latin typeface="Arial"/>
                <a:cs typeface="Arial"/>
              </a:rPr>
              <a:t>Social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Procurar apoio </a:t>
            </a:r>
            <a:r>
              <a:rPr lang="pt-PT" sz="1400" dirty="0" smtClean="0">
                <a:latin typeface="Arial"/>
                <a:cs typeface="Arial"/>
              </a:rPr>
              <a:t>espiritual</a:t>
            </a:r>
            <a:endParaRPr lang="pt-PT" sz="1400" dirty="0">
              <a:latin typeface="Arial"/>
              <a:cs typeface="Arial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46098" y="2222715"/>
            <a:ext cx="2286000" cy="116955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400" b="1" dirty="0">
                <a:latin typeface="Arial"/>
                <a:cs typeface="Arial"/>
              </a:rPr>
              <a:t>Referência a outros </a:t>
            </a:r>
          </a:p>
          <a:p>
            <a:endParaRPr lang="pt-PT" sz="1400" b="1" dirty="0" smtClean="0">
              <a:latin typeface="Arial"/>
              <a:cs typeface="Arial"/>
            </a:endParaRPr>
          </a:p>
          <a:p>
            <a:r>
              <a:rPr lang="pt-PT" sz="1400" dirty="0">
                <a:latin typeface="Arial"/>
                <a:cs typeface="Arial"/>
              </a:rPr>
              <a:t>(ou pedido de ajuda a outros para lidar com o problema)</a:t>
            </a:r>
            <a:endParaRPr lang="pt-BR" sz="1400" dirty="0">
              <a:latin typeface="Arial"/>
              <a:cs typeface="Arial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921772" y="2654763"/>
            <a:ext cx="311787" cy="360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TextBox 29"/>
          <p:cNvSpPr txBox="1"/>
          <p:nvPr/>
        </p:nvSpPr>
        <p:spPr>
          <a:xfrm>
            <a:off x="136333" y="3542762"/>
            <a:ext cx="3785439" cy="116955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Ignorar o problema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Guardar para si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Culpabilizar-se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Não se confrontar</a:t>
            </a:r>
          </a:p>
          <a:p>
            <a:pPr marL="285750" indent="-285750">
              <a:buFont typeface="Arial"/>
              <a:buChar char="•"/>
            </a:pPr>
            <a:r>
              <a:rPr lang="pt-PT" sz="1400" dirty="0">
                <a:latin typeface="Arial"/>
                <a:cs typeface="Arial"/>
              </a:rPr>
              <a:t>Reduzir a </a:t>
            </a:r>
            <a:r>
              <a:rPr lang="pt-PT" sz="1400" dirty="0" smtClean="0">
                <a:latin typeface="Arial"/>
                <a:cs typeface="Arial"/>
              </a:rPr>
              <a:t>tensão</a:t>
            </a:r>
            <a:endParaRPr lang="pt-PT" sz="1400" dirty="0">
              <a:latin typeface="Arial"/>
              <a:cs typeface="Arial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46098" y="3542763"/>
            <a:ext cx="2286000" cy="116955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PT" sz="1400" b="1" dirty="0">
                <a:latin typeface="Arial"/>
                <a:cs typeface="Arial"/>
              </a:rPr>
              <a:t>Não produtivo</a:t>
            </a:r>
          </a:p>
          <a:p>
            <a:endParaRPr lang="pt-PT" sz="1400" dirty="0">
              <a:latin typeface="Arial"/>
              <a:cs typeface="Arial"/>
            </a:endParaRPr>
          </a:p>
          <a:p>
            <a:r>
              <a:rPr lang="pt-PT" sz="1400" dirty="0">
                <a:latin typeface="Arial"/>
                <a:cs typeface="Arial"/>
              </a:rPr>
              <a:t>(</a:t>
            </a:r>
            <a:r>
              <a:rPr lang="en-US" sz="1400" dirty="0" err="1">
                <a:latin typeface="Arial"/>
                <a:cs typeface="Arial"/>
              </a:rPr>
              <a:t>não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lidar</a:t>
            </a:r>
            <a:r>
              <a:rPr lang="en-US" sz="1400" dirty="0">
                <a:latin typeface="Arial"/>
                <a:cs typeface="Arial"/>
              </a:rPr>
              <a:t> com o </a:t>
            </a:r>
            <a:r>
              <a:rPr lang="en-US" sz="1400" dirty="0" err="1">
                <a:latin typeface="Arial"/>
                <a:cs typeface="Arial"/>
              </a:rPr>
              <a:t>problema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ou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estratégias</a:t>
            </a:r>
            <a:r>
              <a:rPr lang="en-US" sz="1400" dirty="0">
                <a:latin typeface="Arial"/>
                <a:cs typeface="Arial"/>
              </a:rPr>
              <a:t> de </a:t>
            </a:r>
            <a:r>
              <a:rPr lang="en-US" sz="1400" dirty="0" err="1">
                <a:latin typeface="Arial"/>
                <a:cs typeface="Arial"/>
              </a:rPr>
              <a:t>evitamento</a:t>
            </a:r>
            <a:r>
              <a:rPr lang="pt-BR" sz="1400" dirty="0">
                <a:latin typeface="Arial"/>
                <a:cs typeface="Arial"/>
              </a:rPr>
              <a:t>)</a:t>
            </a:r>
          </a:p>
        </p:txBody>
      </p:sp>
      <p:sp>
        <p:nvSpPr>
          <p:cNvPr id="32" name="Right Arrow 31"/>
          <p:cNvSpPr/>
          <p:nvPr/>
        </p:nvSpPr>
        <p:spPr>
          <a:xfrm>
            <a:off x="3921772" y="3974811"/>
            <a:ext cx="311787" cy="36004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89</Words>
  <Application>Microsoft Office PowerPoint</Application>
  <PresentationFormat>Papel A4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Office Theme</vt:lpstr>
      <vt:lpstr>Diapositivo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Diogo Guerreiro</dc:creator>
  <cp:lastModifiedBy>MReis</cp:lastModifiedBy>
  <cp:revision>9</cp:revision>
  <dcterms:created xsi:type="dcterms:W3CDTF">2013-07-12T10:55:40Z</dcterms:created>
  <dcterms:modified xsi:type="dcterms:W3CDTF">2014-03-26T19:35:07Z</dcterms:modified>
</cp:coreProperties>
</file>