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32" d="100"/>
          <a:sy n="232" d="100"/>
        </p:scale>
        <p:origin x="560" y="-80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662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693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186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3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09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207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2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17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01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054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031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0ED30-6648-46D2-A3B2-62335A248176}" type="datetimeFigureOut">
              <a:rPr lang="pt-PT" smtClean="0"/>
              <a:t>9/11/20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0BB1-B53B-4B4F-B3A1-7D2B7D3C72D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385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D614308-025F-4B9B-94F0-12F05E16D9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57"/>
          <a:stretch/>
        </p:blipFill>
        <p:spPr>
          <a:xfrm>
            <a:off x="-287534" y="1242889"/>
            <a:ext cx="6297628" cy="4497619"/>
          </a:xfrm>
          <a:prstGeom prst="rect">
            <a:avLst/>
          </a:prstGeom>
        </p:spPr>
      </p:pic>
      <p:sp>
        <p:nvSpPr>
          <p:cNvPr id="39" name="CaixaDeTexto 38"/>
          <p:cNvSpPr txBox="1"/>
          <p:nvPr/>
        </p:nvSpPr>
        <p:spPr>
          <a:xfrm>
            <a:off x="2073835" y="3885393"/>
            <a:ext cx="62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ST13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2073835" y="4376526"/>
            <a:ext cx="62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ST14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185545" y="4628125"/>
            <a:ext cx="689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ST111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185545" y="4989735"/>
            <a:ext cx="751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ST323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5550438" y="1768680"/>
            <a:ext cx="958998" cy="274671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OND457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OND460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OND456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OND451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OND495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OND498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OND458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OND455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OND500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OND466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OND490</a:t>
            </a:r>
          </a:p>
        </p:txBody>
      </p:sp>
      <p:sp>
        <p:nvSpPr>
          <p:cNvPr id="44" name="Oval 43"/>
          <p:cNvSpPr/>
          <p:nvPr/>
        </p:nvSpPr>
        <p:spPr>
          <a:xfrm>
            <a:off x="5361921" y="2816097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365169" y="3059666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32787" y="4280046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355877" y="4036085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5363402" y="3788228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365169" y="2816658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556533" y="5510717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28573" y="5028343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928573" y="5272976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5728453" y="5430358"/>
            <a:ext cx="780983" cy="310150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OND482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5111676" y="4991376"/>
            <a:ext cx="669020" cy="48731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7200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OND493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OND494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943054" y="5353929"/>
            <a:ext cx="85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ST147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5733536" y="4444454"/>
            <a:ext cx="780983" cy="310150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OND454</a:t>
            </a:r>
          </a:p>
        </p:txBody>
      </p:sp>
      <p:sp>
        <p:nvSpPr>
          <p:cNvPr id="57" name="Retângulo 56"/>
          <p:cNvSpPr/>
          <p:nvPr/>
        </p:nvSpPr>
        <p:spPr>
          <a:xfrm>
            <a:off x="5224258" y="4711374"/>
            <a:ext cx="780983" cy="217817"/>
          </a:xfrm>
          <a:prstGeom prst="rect">
            <a:avLst/>
          </a:prstGeom>
          <a:solidFill>
            <a:sysClr val="window" lastClr="FFFFFF"/>
          </a:solidFill>
        </p:spPr>
        <p:txBody>
          <a:bodyPr wrap="none" t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OND452</a:t>
            </a:r>
          </a:p>
        </p:txBody>
      </p:sp>
      <p:sp>
        <p:nvSpPr>
          <p:cNvPr id="58" name="Oval 57"/>
          <p:cNvSpPr/>
          <p:nvPr/>
        </p:nvSpPr>
        <p:spPr>
          <a:xfrm>
            <a:off x="5362248" y="1843966"/>
            <a:ext cx="162000" cy="162000"/>
          </a:xfrm>
          <a:prstGeom prst="ellipse">
            <a:avLst/>
          </a:prstGeom>
          <a:solidFill>
            <a:srgbClr val="44546A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373932" y="2085578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365169" y="2328183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5362248" y="2572817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362248" y="3307081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365169" y="3548966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021405" y="4768343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362248" y="4036910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368090" y="3791974"/>
            <a:ext cx="162000" cy="162000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362810" y="1843966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550437" y="4527426"/>
            <a:ext cx="162000" cy="162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3C6DDDB2-EE95-4A44-A7CE-96FB0D77C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89" r="82879"/>
          <a:stretch/>
        </p:blipFill>
        <p:spPr>
          <a:xfrm>
            <a:off x="403960" y="5916807"/>
            <a:ext cx="1078188" cy="545011"/>
          </a:xfrm>
          <a:prstGeom prst="rect">
            <a:avLst/>
          </a:prstGeom>
        </p:spPr>
      </p:pic>
      <p:sp>
        <p:nvSpPr>
          <p:cNvPr id="36" name="CaixaDeTexto 35"/>
          <p:cNvSpPr txBox="1"/>
          <p:nvPr/>
        </p:nvSpPr>
        <p:spPr>
          <a:xfrm>
            <a:off x="807506" y="6096979"/>
            <a:ext cx="271095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865</a:t>
            </a:r>
            <a:endParaRPr kumimoji="0" lang="pt-PT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4150" y="217572"/>
            <a:ext cx="1149784" cy="383860"/>
          </a:xfrm>
          <a:prstGeom prst="rect">
            <a:avLst/>
          </a:prstGeom>
          <a:noFill/>
        </p:spPr>
        <p:txBody>
          <a:bodyPr wrap="none" lIns="75347" tIns="37674" rIns="75347" bIns="37674" rtlCol="0"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Figure </a:t>
            </a:r>
            <a:r>
              <a:rPr lang="en-US" sz="2000" b="1" dirty="0" smtClean="0">
                <a:latin typeface="Arial"/>
                <a:cs typeface="Arial"/>
              </a:rPr>
              <a:t>2</a:t>
            </a:r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651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</TotalTime>
  <Words>24</Words>
  <Application>Microsoft Macintosh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Alexandra Simões</dc:creator>
  <cp:lastModifiedBy>Raquel Sá-Leão</cp:lastModifiedBy>
  <cp:revision>25</cp:revision>
  <dcterms:created xsi:type="dcterms:W3CDTF">2019-12-03T14:40:16Z</dcterms:created>
  <dcterms:modified xsi:type="dcterms:W3CDTF">2020-11-09T21:33:05Z</dcterms:modified>
</cp:coreProperties>
</file>