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62" r:id="rId2"/>
  </p:sldIdLst>
  <p:sldSz cx="8640763" cy="11699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68" userDrawn="1">
          <p15:clr>
            <a:srgbClr val="A4A3A4"/>
          </p15:clr>
        </p15:guide>
        <p15:guide id="2" pos="2744" userDrawn="1">
          <p15:clr>
            <a:srgbClr val="A4A3A4"/>
          </p15:clr>
        </p15:guide>
        <p15:guide id="3" pos="4944" userDrawn="1">
          <p15:clr>
            <a:srgbClr val="A4A3A4"/>
          </p15:clr>
        </p15:guide>
        <p15:guide id="4" pos="698">
          <p15:clr>
            <a:srgbClr val="A4A3A4"/>
          </p15:clr>
        </p15:guide>
        <p15:guide id="5" orient="horz" pos="3112">
          <p15:clr>
            <a:srgbClr val="A4A3A4"/>
          </p15:clr>
        </p15:guide>
        <p15:guide id="6" pos="27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00CC"/>
    <a:srgbClr val="175F45"/>
    <a:srgbClr val="1A6A4D"/>
    <a:srgbClr val="F6EFBC"/>
    <a:srgbClr val="B11F1F"/>
    <a:srgbClr val="EAD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Estilo Claro 2 - Destaqu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5238" autoAdjust="0"/>
  </p:normalViewPr>
  <p:slideViewPr>
    <p:cSldViewPr snapToGrid="0">
      <p:cViewPr>
        <p:scale>
          <a:sx n="76" d="100"/>
          <a:sy n="76" d="100"/>
        </p:scale>
        <p:origin x="2141" y="-840"/>
      </p:cViewPr>
      <p:guideLst>
        <p:guide orient="horz" pos="7368"/>
        <p:guide pos="2744"/>
        <p:guide pos="4944"/>
        <p:guide pos="698"/>
        <p:guide orient="horz" pos="3112"/>
        <p:guide pos="276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03F33-3D40-45CB-90F8-1E6BC55B802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1143000"/>
            <a:ext cx="2276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FD286-5CEF-428B-A27A-D90D891E9C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0763" y="1143000"/>
            <a:ext cx="22764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FD286-5CEF-428B-A27A-D90D891E9C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1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914772"/>
            <a:ext cx="7344649" cy="4073290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6145143"/>
            <a:ext cx="6480572" cy="2824761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0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622910"/>
            <a:ext cx="1863165" cy="9915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622910"/>
            <a:ext cx="5481484" cy="9915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7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6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916847"/>
            <a:ext cx="7452658" cy="4866822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7829711"/>
            <a:ext cx="7452658" cy="2559347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3114550"/>
            <a:ext cx="3672324" cy="7423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3114550"/>
            <a:ext cx="3672324" cy="7423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5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22913"/>
            <a:ext cx="7452658" cy="22614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868095"/>
            <a:ext cx="3655447" cy="1405609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4273705"/>
            <a:ext cx="3655447" cy="628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868095"/>
            <a:ext cx="3673450" cy="1405609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4273705"/>
            <a:ext cx="3673450" cy="628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2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4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7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779992"/>
            <a:ext cx="2786871" cy="272997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684568"/>
            <a:ext cx="4374386" cy="8314495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3509962"/>
            <a:ext cx="2786871" cy="6502640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4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779992"/>
            <a:ext cx="2786871" cy="272997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684568"/>
            <a:ext cx="4374386" cy="8314495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3509962"/>
            <a:ext cx="2786871" cy="6502640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7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622913"/>
            <a:ext cx="7452658" cy="2261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3114550"/>
            <a:ext cx="7452658" cy="742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10844053"/>
            <a:ext cx="1944172" cy="622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3563-AEA1-43DC-9056-532CF95A21E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10844053"/>
            <a:ext cx="2916258" cy="622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10844053"/>
            <a:ext cx="1944172" cy="622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4C37E-5EB8-4A0E-B0F8-18E161609B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2.sv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15678" y="2573328"/>
            <a:ext cx="6812609" cy="7011796"/>
            <a:chOff x="914077" y="118208"/>
            <a:chExt cx="6812609" cy="7011796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9EF5459F-C7FC-45FA-ABFA-9A0117D9129E}"/>
                </a:ext>
              </a:extLst>
            </p:cNvPr>
            <p:cNvGrpSpPr/>
            <p:nvPr/>
          </p:nvGrpSpPr>
          <p:grpSpPr>
            <a:xfrm>
              <a:off x="916236" y="2917976"/>
              <a:ext cx="6810450" cy="4212028"/>
              <a:chOff x="916236" y="2917976"/>
              <a:chExt cx="6810450" cy="4212028"/>
            </a:xfrm>
          </p:grpSpPr>
          <p:grpSp>
            <p:nvGrpSpPr>
              <p:cNvPr id="37" name="Agrupar 36">
                <a:extLst>
                  <a:ext uri="{FF2B5EF4-FFF2-40B4-BE49-F238E27FC236}">
                    <a16:creationId xmlns:a16="http://schemas.microsoft.com/office/drawing/2014/main" id="{184611EA-7D0D-4041-BA9D-81BDE5F17E62}"/>
                  </a:ext>
                </a:extLst>
              </p:cNvPr>
              <p:cNvGrpSpPr/>
              <p:nvPr/>
            </p:nvGrpSpPr>
            <p:grpSpPr>
              <a:xfrm>
                <a:off x="916236" y="2917976"/>
                <a:ext cx="6810450" cy="4212028"/>
                <a:chOff x="916236" y="2917976"/>
                <a:chExt cx="6810450" cy="4212028"/>
              </a:xfrm>
            </p:grpSpPr>
            <p:sp>
              <p:nvSpPr>
                <p:cNvPr id="32" name="Retângulo 31">
                  <a:extLst>
                    <a:ext uri="{FF2B5EF4-FFF2-40B4-BE49-F238E27FC236}">
                      <a16:creationId xmlns:a16="http://schemas.microsoft.com/office/drawing/2014/main" id="{DB888127-78CF-42E3-8C05-7F4A41C9BFE4}"/>
                    </a:ext>
                  </a:extLst>
                </p:cNvPr>
                <p:cNvSpPr/>
                <p:nvPr/>
              </p:nvSpPr>
              <p:spPr>
                <a:xfrm>
                  <a:off x="1139611" y="3057265"/>
                  <a:ext cx="6587075" cy="4072739"/>
                </a:xfrm>
                <a:prstGeom prst="rect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33" name="Retângulo 32">
                  <a:extLst>
                    <a:ext uri="{FF2B5EF4-FFF2-40B4-BE49-F238E27FC236}">
                      <a16:creationId xmlns:a16="http://schemas.microsoft.com/office/drawing/2014/main" id="{39F64901-C1AE-44E9-96E3-2A35FB7B2066}"/>
                    </a:ext>
                  </a:extLst>
                </p:cNvPr>
                <p:cNvSpPr/>
                <p:nvPr/>
              </p:nvSpPr>
              <p:spPr>
                <a:xfrm>
                  <a:off x="1139610" y="3057266"/>
                  <a:ext cx="2777053" cy="1831918"/>
                </a:xfrm>
                <a:prstGeom prst="rect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101" name="Retângulo 100">
                  <a:extLst>
                    <a:ext uri="{FF2B5EF4-FFF2-40B4-BE49-F238E27FC236}">
                      <a16:creationId xmlns:a16="http://schemas.microsoft.com/office/drawing/2014/main" id="{C75AC3E4-F4A2-468D-8E07-BB4E848C4678}"/>
                    </a:ext>
                  </a:extLst>
                </p:cNvPr>
                <p:cNvSpPr/>
                <p:nvPr/>
              </p:nvSpPr>
              <p:spPr>
                <a:xfrm>
                  <a:off x="916236" y="2917976"/>
                  <a:ext cx="249482" cy="196257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 dirty="0"/>
                </a:p>
              </p:txBody>
            </p:sp>
          </p:grp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78FA6AD9-85A1-4C09-8D54-001FDD891186}"/>
                  </a:ext>
                </a:extLst>
              </p:cNvPr>
              <p:cNvSpPr/>
              <p:nvPr/>
            </p:nvSpPr>
            <p:spPr>
              <a:xfrm>
                <a:off x="1078108" y="2935912"/>
                <a:ext cx="2829301" cy="13672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 dirty="0"/>
              </a:p>
            </p:txBody>
          </p:sp>
        </p:grpSp>
        <p:sp>
          <p:nvSpPr>
            <p:cNvPr id="71" name="Retângulo 9">
              <a:extLst>
                <a:ext uri="{FF2B5EF4-FFF2-40B4-BE49-F238E27FC236}">
                  <a16:creationId xmlns:a16="http://schemas.microsoft.com/office/drawing/2014/main" id="{D8DE6BE7-F567-4CFA-9AF5-ABF8B187028E}"/>
                </a:ext>
              </a:extLst>
            </p:cNvPr>
            <p:cNvSpPr/>
            <p:nvPr/>
          </p:nvSpPr>
          <p:spPr>
            <a:xfrm>
              <a:off x="1645852" y="3929787"/>
              <a:ext cx="2120368" cy="385165"/>
            </a:xfrm>
            <a:prstGeom prst="rect">
              <a:avLst/>
            </a:prstGeom>
          </p:spPr>
          <p:txBody>
            <a:bodyPr wrap="square" lIns="0" tIns="0" rIns="0" bIns="3600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pt-PT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tângulo 24">
              <a:extLst>
                <a:ext uri="{FF2B5EF4-FFF2-40B4-BE49-F238E27FC236}">
                  <a16:creationId xmlns:a16="http://schemas.microsoft.com/office/drawing/2014/main" id="{1F2B4ED3-D38C-4FFE-98E3-572C1A329115}"/>
                </a:ext>
              </a:extLst>
            </p:cNvPr>
            <p:cNvSpPr/>
            <p:nvPr/>
          </p:nvSpPr>
          <p:spPr>
            <a:xfrm>
              <a:off x="1834076" y="6135823"/>
              <a:ext cx="2609162" cy="360030"/>
            </a:xfrm>
            <a:prstGeom prst="rect">
              <a:avLst/>
            </a:prstGeom>
          </p:spPr>
          <p:txBody>
            <a:bodyPr wrap="square" lIns="0" tIns="0" rIns="0" bIns="3600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pt-PT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1506343" y="4163323"/>
              <a:ext cx="20436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Isolation of colonies suggestive of CRKP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39611" y="118530"/>
              <a:ext cx="2777069" cy="646331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"/>
                  <a:cs typeface="Arial"/>
                </a:rPr>
                <a:t>Environmental samples</a:t>
              </a:r>
            </a:p>
            <a:p>
              <a:pPr algn="ctr"/>
              <a:r>
                <a:rPr lang="en-US" b="1" dirty="0">
                  <a:latin typeface="Arial"/>
                  <a:cs typeface="Arial"/>
                </a:rPr>
                <a:t>(n=40)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950746" y="118208"/>
              <a:ext cx="2775600" cy="646331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"/>
                  <a:cs typeface="Arial"/>
                </a:rPr>
                <a:t>Clinical isolates</a:t>
              </a:r>
            </a:p>
            <a:p>
              <a:pPr algn="ctr"/>
              <a:r>
                <a:rPr lang="en-US" b="1" dirty="0">
                  <a:latin typeface="Arial"/>
                  <a:cs typeface="Arial"/>
                </a:rPr>
                <a:t>(n=10)</a:t>
              </a:r>
            </a:p>
          </p:txBody>
        </p:sp>
        <p:sp>
          <p:nvSpPr>
            <p:cNvPr id="5" name="TextBox 84">
              <a:extLst>
                <a:ext uri="{FF2B5EF4-FFF2-40B4-BE49-F238E27FC236}">
                  <a16:creationId xmlns:a16="http://schemas.microsoft.com/office/drawing/2014/main" id="{519515BF-10DD-402E-80F6-022460C3178F}"/>
                </a:ext>
              </a:extLst>
            </p:cNvPr>
            <p:cNvSpPr txBox="1"/>
            <p:nvPr/>
          </p:nvSpPr>
          <p:spPr>
            <a:xfrm>
              <a:off x="1139612" y="844344"/>
              <a:ext cx="735365" cy="24622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pt-P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Day</a:t>
              </a:r>
              <a:r>
                <a:rPr lang="pt-P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</a:p>
          </p:txBody>
        </p:sp>
        <p:sp>
          <p:nvSpPr>
            <p:cNvPr id="4" name="CaixaDeTexto 1">
              <a:extLst>
                <a:ext uri="{FF2B5EF4-FFF2-40B4-BE49-F238E27FC236}">
                  <a16:creationId xmlns:a16="http://schemas.microsoft.com/office/drawing/2014/main" id="{2C4765E7-3FD5-4948-B080-902DF76F63A0}"/>
                </a:ext>
              </a:extLst>
            </p:cNvPr>
            <p:cNvSpPr txBox="1"/>
            <p:nvPr/>
          </p:nvSpPr>
          <p:spPr>
            <a:xfrm>
              <a:off x="5368987" y="2218100"/>
              <a:ext cx="1939118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pt-PT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Pure</a:t>
              </a:r>
              <a:r>
                <a:rPr lang="pt-PT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cultures</a:t>
              </a:r>
              <a:r>
                <a:rPr lang="pt-PT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sent</a:t>
              </a:r>
              <a:r>
                <a:rPr lang="pt-PT" sz="1600" dirty="0">
                  <a:latin typeface="Arial" panose="020B0604020202020204" pitchFamily="34" charset="0"/>
                  <a:cs typeface="Arial" panose="020B0604020202020204" pitchFamily="34" charset="0"/>
                </a:rPr>
                <a:t> to research </a:t>
              </a:r>
              <a:r>
                <a:rPr lang="pt-PT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laboratory</a:t>
              </a:r>
              <a:endParaRPr lang="pt-PT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392543" y="5444616"/>
              <a:ext cx="1738769" cy="1571269"/>
              <a:chOff x="3496718" y="5173704"/>
              <a:chExt cx="1738769" cy="1571269"/>
            </a:xfrm>
          </p:grpSpPr>
          <p:sp>
            <p:nvSpPr>
              <p:cNvPr id="115" name="CaixaDeTexto 86">
                <a:extLst>
                  <a:ext uri="{FF2B5EF4-FFF2-40B4-BE49-F238E27FC236}">
                    <a16:creationId xmlns:a16="http://schemas.microsoft.com/office/drawing/2014/main" id="{41CCE6B3-61C6-46EB-972E-BFFEC49C0485}"/>
                  </a:ext>
                </a:extLst>
              </p:cNvPr>
              <p:cNvSpPr txBox="1"/>
              <p:nvPr/>
            </p:nvSpPr>
            <p:spPr>
              <a:xfrm>
                <a:off x="3496718" y="6384943"/>
                <a:ext cx="1738769" cy="360030"/>
              </a:xfrm>
              <a:prstGeom prst="rect">
                <a:avLst/>
              </a:prstGeom>
              <a:noFill/>
            </p:spPr>
            <p:txBody>
              <a:bodyPr wrap="square" lIns="0" tIns="0" rIns="0" bIns="36000" rtlCol="0" anchor="ctr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Genomic analysis</a:t>
                </a: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3721769" y="5173704"/>
                <a:ext cx="1288666" cy="1288666"/>
                <a:chOff x="3703787" y="5013229"/>
                <a:chExt cx="1288666" cy="1288666"/>
              </a:xfrm>
            </p:grpSpPr>
            <p:pic>
              <p:nvPicPr>
                <p:cNvPr id="12" name="Gráfico 11" descr="Monitor">
                  <a:extLst>
                    <a:ext uri="{FF2B5EF4-FFF2-40B4-BE49-F238E27FC236}">
                      <a16:creationId xmlns:a16="http://schemas.microsoft.com/office/drawing/2014/main" id="{91F77FA0-1FEF-4370-A741-76C90B3EE6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03787" y="5013229"/>
                  <a:ext cx="1288666" cy="1288666"/>
                </a:xfrm>
                <a:prstGeom prst="rect">
                  <a:avLst/>
                </a:prstGeom>
              </p:spPr>
            </p:pic>
            <p:pic>
              <p:nvPicPr>
                <p:cNvPr id="27" name="Gráfico 26" descr="ADN">
                  <a:extLst>
                    <a:ext uri="{FF2B5EF4-FFF2-40B4-BE49-F238E27FC236}">
                      <a16:creationId xmlns:a16="http://schemas.microsoft.com/office/drawing/2014/main" id="{DC502449-511E-416A-BE85-EB7468BBFD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6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942819" y="5174204"/>
                  <a:ext cx="810602" cy="810602"/>
                </a:xfrm>
                <a:prstGeom prst="rect">
                  <a:avLst/>
                </a:prstGeom>
              </p:spPr>
            </p:pic>
          </p:grpSp>
        </p:grp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AAD317F-734D-44F4-88F4-4C1188736523}"/>
                </a:ext>
              </a:extLst>
            </p:cNvPr>
            <p:cNvSpPr/>
            <p:nvPr/>
          </p:nvSpPr>
          <p:spPr>
            <a:xfrm>
              <a:off x="6722849" y="5512527"/>
              <a:ext cx="312420" cy="300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914077" y="5401283"/>
              <a:ext cx="2543686" cy="1614602"/>
              <a:chOff x="527166" y="5130371"/>
              <a:chExt cx="2543686" cy="1614602"/>
            </a:xfrm>
          </p:grpSpPr>
          <p:pic>
            <p:nvPicPr>
              <p:cNvPr id="3" name="Imagem 2"/>
              <p:cNvPicPr>
                <a:picLocks noChangeAspect="1"/>
              </p:cNvPicPr>
              <p:nvPr/>
            </p:nvPicPr>
            <p:blipFill>
              <a:blip r:embed="rId7">
                <a:grayscl/>
              </a:blip>
              <a:stretch>
                <a:fillRect/>
              </a:stretch>
            </p:blipFill>
            <p:spPr>
              <a:xfrm>
                <a:off x="527166" y="5130371"/>
                <a:ext cx="2543686" cy="1331999"/>
              </a:xfrm>
              <a:prstGeom prst="rect">
                <a:avLst/>
              </a:prstGeom>
            </p:spPr>
          </p:pic>
          <p:sp>
            <p:nvSpPr>
              <p:cNvPr id="8" name="CaixaDeTexto 77">
                <a:extLst>
                  <a:ext uri="{FF2B5EF4-FFF2-40B4-BE49-F238E27FC236}">
                    <a16:creationId xmlns:a16="http://schemas.microsoft.com/office/drawing/2014/main" id="{6743C4E3-862B-497D-9087-4DD9EC79AA04}"/>
                  </a:ext>
                </a:extLst>
              </p:cNvPr>
              <p:cNvSpPr txBox="1"/>
              <p:nvPr/>
            </p:nvSpPr>
            <p:spPr>
              <a:xfrm>
                <a:off x="927142" y="6384943"/>
                <a:ext cx="1743734" cy="360030"/>
              </a:xfrm>
              <a:prstGeom prst="rect">
                <a:avLst/>
              </a:prstGeom>
              <a:noFill/>
            </p:spPr>
            <p:txBody>
              <a:bodyPr wrap="square" lIns="0" tIns="0" rIns="0" bIns="36000" rtlCol="0" anchor="ctr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DNA sequencing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402677" y="5434721"/>
              <a:ext cx="2270263" cy="1581164"/>
              <a:chOff x="5506852" y="5163809"/>
              <a:chExt cx="2270263" cy="1581164"/>
            </a:xfrm>
          </p:grpSpPr>
          <p:sp>
            <p:nvSpPr>
              <p:cNvPr id="100" name="CaixaDeTexto 86">
                <a:extLst>
                  <a:ext uri="{FF2B5EF4-FFF2-40B4-BE49-F238E27FC236}">
                    <a16:creationId xmlns:a16="http://schemas.microsoft.com/office/drawing/2014/main" id="{41CCE6B3-61C6-46EB-972E-BFFEC49C0485}"/>
                  </a:ext>
                </a:extLst>
              </p:cNvPr>
              <p:cNvSpPr txBox="1"/>
              <p:nvPr/>
            </p:nvSpPr>
            <p:spPr>
              <a:xfrm>
                <a:off x="5506852" y="6384943"/>
                <a:ext cx="2270263" cy="360030"/>
              </a:xfrm>
              <a:prstGeom prst="rect">
                <a:avLst/>
              </a:prstGeom>
              <a:noFill/>
            </p:spPr>
            <p:txBody>
              <a:bodyPr wrap="square" lIns="0" tIns="0" rIns="0" bIns="36000" rtlCol="0" anchor="ctr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Results sent to hospital</a:t>
                </a:r>
              </a:p>
            </p:txBody>
          </p:sp>
          <p:pic>
            <p:nvPicPr>
              <p:cNvPr id="2" name="Imagem 1"/>
              <p:cNvPicPr>
                <a:picLocks noChangeAspect="1"/>
              </p:cNvPicPr>
              <p:nvPr/>
            </p:nvPicPr>
            <p:blipFill>
              <a:blip r:embed="rId8">
                <a:grayscl/>
              </a:blip>
              <a:stretch>
                <a:fillRect/>
              </a:stretch>
            </p:blipFill>
            <p:spPr>
              <a:xfrm>
                <a:off x="5886014" y="5163809"/>
                <a:ext cx="1511939" cy="1298561"/>
              </a:xfrm>
              <a:prstGeom prst="rect">
                <a:avLst/>
              </a:prstGeom>
            </p:spPr>
          </p:pic>
        </p:grpSp>
        <p:sp>
          <p:nvSpPr>
            <p:cNvPr id="72" name="CaixaDeTexto 29">
              <a:extLst>
                <a:ext uri="{FF2B5EF4-FFF2-40B4-BE49-F238E27FC236}">
                  <a16:creationId xmlns:a16="http://schemas.microsoft.com/office/drawing/2014/main" id="{7AD5B809-DF24-44C8-BA72-BC09BB4231DC}"/>
                </a:ext>
              </a:extLst>
            </p:cNvPr>
            <p:cNvSpPr txBox="1"/>
            <p:nvPr/>
          </p:nvSpPr>
          <p:spPr>
            <a:xfrm>
              <a:off x="1273083" y="2332777"/>
              <a:ext cx="968948" cy="528794"/>
            </a:xfrm>
            <a:prstGeom prst="rect">
              <a:avLst/>
            </a:prstGeom>
            <a:noFill/>
          </p:spPr>
          <p:txBody>
            <a:bodyPr wrap="square" lIns="0" tIns="0" rIns="0" bIns="36000" rtlCol="0" anchor="ctr">
              <a:spAutoFit/>
            </a:bodyPr>
            <a:lstStyle/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Samples </a:t>
              </a:r>
            </a:p>
            <a:p>
              <a:pPr algn="ctr"/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collected </a:t>
              </a:r>
            </a:p>
          </p:txBody>
        </p:sp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B5A08483-4C1D-46E8-8B54-A859C244A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92343" y="1150135"/>
              <a:ext cx="1330428" cy="1171833"/>
            </a:xfrm>
            <a:prstGeom prst="rect">
              <a:avLst/>
            </a:prstGeom>
          </p:spPr>
        </p:pic>
        <p:sp>
          <p:nvSpPr>
            <p:cNvPr id="96" name="Retângulo 12"/>
            <p:cNvSpPr/>
            <p:nvPr/>
          </p:nvSpPr>
          <p:spPr>
            <a:xfrm>
              <a:off x="2432931" y="2304787"/>
              <a:ext cx="16257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pt-PT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Swabs</a:t>
              </a:r>
              <a:r>
                <a:rPr lang="pt-PT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plated</a:t>
              </a:r>
              <a:r>
                <a:rPr lang="pt-PT" sz="1600" dirty="0">
                  <a:latin typeface="Arial" panose="020B0604020202020204" pitchFamily="34" charset="0"/>
                  <a:cs typeface="Arial" panose="020B0604020202020204" pitchFamily="34" charset="0"/>
                </a:rPr>
                <a:t> in </a:t>
              </a:r>
              <a:r>
                <a:rPr lang="pt-PT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selective</a:t>
              </a:r>
              <a:r>
                <a:rPr lang="pt-PT" sz="1600" dirty="0">
                  <a:latin typeface="Arial" panose="020B0604020202020204" pitchFamily="34" charset="0"/>
                  <a:cs typeface="Arial" panose="020B0604020202020204" pitchFamily="34" charset="0"/>
                </a:rPr>
                <a:t> media </a:t>
              </a:r>
            </a:p>
          </p:txBody>
        </p:sp>
        <p:grpSp>
          <p:nvGrpSpPr>
            <p:cNvPr id="35" name="Agrupar 34">
              <a:extLst>
                <a:ext uri="{FF2B5EF4-FFF2-40B4-BE49-F238E27FC236}">
                  <a16:creationId xmlns:a16="http://schemas.microsoft.com/office/drawing/2014/main" id="{1E1B63FD-DBFC-4615-94FB-BAB084CE84A7}"/>
                </a:ext>
              </a:extLst>
            </p:cNvPr>
            <p:cNvGrpSpPr/>
            <p:nvPr/>
          </p:nvGrpSpPr>
          <p:grpSpPr>
            <a:xfrm>
              <a:off x="2816722" y="1238632"/>
              <a:ext cx="1028822" cy="1020530"/>
              <a:chOff x="2626402" y="1153145"/>
              <a:chExt cx="1028822" cy="1020530"/>
            </a:xfrm>
          </p:grpSpPr>
          <p:grpSp>
            <p:nvGrpSpPr>
              <p:cNvPr id="21" name="Grupo 20"/>
              <p:cNvGrpSpPr/>
              <p:nvPr/>
            </p:nvGrpSpPr>
            <p:grpSpPr>
              <a:xfrm>
                <a:off x="2626402" y="1669528"/>
                <a:ext cx="851344" cy="504147"/>
                <a:chOff x="2666846" y="1463526"/>
                <a:chExt cx="1005997" cy="472328"/>
              </a:xfrm>
            </p:grpSpPr>
            <p:cxnSp>
              <p:nvCxnSpPr>
                <p:cNvPr id="139" name="Conexão reta 138">
                  <a:extLst>
                    <a:ext uri="{FF2B5EF4-FFF2-40B4-BE49-F238E27FC236}">
                      <a16:creationId xmlns:a16="http://schemas.microsoft.com/office/drawing/2014/main" id="{1D68020F-AC93-47A9-8818-666598CC191F}"/>
                    </a:ext>
                  </a:extLst>
                </p:cNvPr>
                <p:cNvCxnSpPr/>
                <p:nvPr/>
              </p:nvCxnSpPr>
              <p:spPr>
                <a:xfrm flipH="1">
                  <a:off x="3351408" y="1578186"/>
                  <a:ext cx="74295" cy="7546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7" name="Imagem 6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666846" y="1463526"/>
                  <a:ext cx="1005997" cy="472328"/>
                </a:xfrm>
                <a:prstGeom prst="rect">
                  <a:avLst/>
                </a:prstGeom>
              </p:spPr>
            </p:pic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3B95F895-AFCB-4A0B-92E4-AF506F150D92}"/>
                    </a:ext>
                  </a:extLst>
                </p:cNvPr>
                <p:cNvCxnSpPr>
                  <a:cxnSpLocks/>
                  <a:stCxn id="7" idx="0"/>
                </p:cNvCxnSpPr>
                <p:nvPr/>
              </p:nvCxnSpPr>
              <p:spPr>
                <a:xfrm flipH="1">
                  <a:off x="3167595" y="1463526"/>
                  <a:ext cx="0" cy="391362"/>
                </a:xfrm>
                <a:prstGeom prst="line">
                  <a:avLst/>
                </a:prstGeom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5" name="Conexão reta 84">
                <a:extLst>
                  <a:ext uri="{FF2B5EF4-FFF2-40B4-BE49-F238E27FC236}">
                    <a16:creationId xmlns:a16="http://schemas.microsoft.com/office/drawing/2014/main" id="{6D03E066-8AB4-4D38-BAAE-76D68B72E575}"/>
                  </a:ext>
                </a:extLst>
              </p:cNvPr>
              <p:cNvCxnSpPr/>
              <p:nvPr/>
            </p:nvCxnSpPr>
            <p:spPr>
              <a:xfrm flipV="1">
                <a:off x="3032082" y="1635538"/>
                <a:ext cx="140970" cy="14207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xão reta 8">
                <a:extLst>
                  <a:ext uri="{FF2B5EF4-FFF2-40B4-BE49-F238E27FC236}">
                    <a16:creationId xmlns:a16="http://schemas.microsoft.com/office/drawing/2014/main" id="{499E5BB3-828F-4A63-9103-C941DCFA2637}"/>
                  </a:ext>
                </a:extLst>
              </p:cNvPr>
              <p:cNvCxnSpPr/>
              <p:nvPr/>
            </p:nvCxnSpPr>
            <p:spPr>
              <a:xfrm flipV="1">
                <a:off x="3047981" y="1623728"/>
                <a:ext cx="140970" cy="14207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xão reta 21">
                <a:extLst>
                  <a:ext uri="{FF2B5EF4-FFF2-40B4-BE49-F238E27FC236}">
                    <a16:creationId xmlns:a16="http://schemas.microsoft.com/office/drawing/2014/main" id="{16F7EC15-3897-4932-9669-512A2C589C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26604" y="1637003"/>
                <a:ext cx="131131" cy="128803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5" name="Imagem 54">
                <a:extLst>
                  <a:ext uri="{FF2B5EF4-FFF2-40B4-BE49-F238E27FC236}">
                    <a16:creationId xmlns:a16="http://schemas.microsoft.com/office/drawing/2014/main" id="{7DD0A83A-57B1-45E9-BD0C-F206290F41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hq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artisticPaintBrush/>
                        </a14:imgEffect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44467" y="1153145"/>
                <a:ext cx="810757" cy="810757"/>
              </a:xfrm>
              <a:prstGeom prst="rect">
                <a:avLst/>
              </a:prstGeom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4302991" y="3162592"/>
              <a:ext cx="1743734" cy="1830496"/>
              <a:chOff x="5544307" y="2931874"/>
              <a:chExt cx="1743734" cy="1830496"/>
            </a:xfrm>
          </p:grpSpPr>
          <p:sp>
            <p:nvSpPr>
              <p:cNvPr id="69" name="CaixaDeTexto 77">
                <a:extLst>
                  <a:ext uri="{FF2B5EF4-FFF2-40B4-BE49-F238E27FC236}">
                    <a16:creationId xmlns:a16="http://schemas.microsoft.com/office/drawing/2014/main" id="{8E57F3E4-DDB1-48C4-9000-C13C5A608F4E}"/>
                  </a:ext>
                </a:extLst>
              </p:cNvPr>
              <p:cNvSpPr txBox="1"/>
              <p:nvPr/>
            </p:nvSpPr>
            <p:spPr>
              <a:xfrm>
                <a:off x="5544307" y="4377205"/>
                <a:ext cx="1743734" cy="385165"/>
              </a:xfrm>
              <a:prstGeom prst="rect">
                <a:avLst/>
              </a:prstGeom>
              <a:noFill/>
            </p:spPr>
            <p:txBody>
              <a:bodyPr wrap="square" lIns="0" tIns="0" rIns="0" bIns="36000" rtlCol="0" anchor="ctr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DNA extraction</a:t>
                </a:r>
              </a:p>
            </p:txBody>
          </p:sp>
          <p:pic>
            <p:nvPicPr>
              <p:cNvPr id="17" name="Imagem 16">
                <a:extLst>
                  <a:ext uri="{FF2B5EF4-FFF2-40B4-BE49-F238E27FC236}">
                    <a16:creationId xmlns:a16="http://schemas.microsoft.com/office/drawing/2014/main" id="{807EC18D-CE30-4823-85C7-9A8008BAB1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12937" y="2931874"/>
                <a:ext cx="1406475" cy="1489977"/>
              </a:xfrm>
              <a:prstGeom prst="rect">
                <a:avLst/>
              </a:prstGeom>
            </p:spPr>
          </p:pic>
        </p:grpSp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BD8C5BE8-9845-4F73-8CF1-2A7968DBB72D}"/>
                </a:ext>
              </a:extLst>
            </p:cNvPr>
            <p:cNvGrpSpPr/>
            <p:nvPr/>
          </p:nvGrpSpPr>
          <p:grpSpPr>
            <a:xfrm>
              <a:off x="2102473" y="3418582"/>
              <a:ext cx="851344" cy="627068"/>
              <a:chOff x="1854692" y="3267670"/>
              <a:chExt cx="851344" cy="627068"/>
            </a:xfrm>
          </p:grpSpPr>
          <p:grpSp>
            <p:nvGrpSpPr>
              <p:cNvPr id="74" name="Grupo 73"/>
              <p:cNvGrpSpPr/>
              <p:nvPr/>
            </p:nvGrpSpPr>
            <p:grpSpPr>
              <a:xfrm>
                <a:off x="1854692" y="3390591"/>
                <a:ext cx="851344" cy="504147"/>
                <a:chOff x="2666846" y="1463526"/>
                <a:chExt cx="1005997" cy="472328"/>
              </a:xfrm>
            </p:grpSpPr>
            <p:pic>
              <p:nvPicPr>
                <p:cNvPr id="76" name="Imagem 75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666846" y="1463526"/>
                  <a:ext cx="1005997" cy="472328"/>
                </a:xfrm>
                <a:prstGeom prst="rect">
                  <a:avLst/>
                </a:prstGeom>
              </p:spPr>
            </p:pic>
            <p:cxnSp>
              <p:nvCxnSpPr>
                <p:cNvPr id="77" name="Straight Connector 93">
                  <a:extLst>
                    <a:ext uri="{FF2B5EF4-FFF2-40B4-BE49-F238E27FC236}">
                      <a16:creationId xmlns:a16="http://schemas.microsoft.com/office/drawing/2014/main" id="{3B95F895-AFCB-4A0B-92E4-AF506F150D92}"/>
                    </a:ext>
                  </a:extLst>
                </p:cNvPr>
                <p:cNvCxnSpPr>
                  <a:cxnSpLocks/>
                  <a:stCxn id="76" idx="0"/>
                </p:cNvCxnSpPr>
                <p:nvPr/>
              </p:nvCxnSpPr>
              <p:spPr>
                <a:xfrm>
                  <a:off x="3169845" y="1463526"/>
                  <a:ext cx="0" cy="390629"/>
                </a:xfrm>
                <a:prstGeom prst="line">
                  <a:avLst/>
                </a:prstGeom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43D6F914-971F-4D9C-BADA-7CD5EEAC1C30}"/>
                  </a:ext>
                </a:extLst>
              </p:cNvPr>
              <p:cNvGrpSpPr/>
              <p:nvPr/>
            </p:nvGrpSpPr>
            <p:grpSpPr>
              <a:xfrm>
                <a:off x="2164658" y="3267670"/>
                <a:ext cx="420625" cy="339865"/>
                <a:chOff x="4088730" y="1203175"/>
                <a:chExt cx="420624" cy="339865"/>
              </a:xfrm>
              <a:solidFill>
                <a:srgbClr val="FFFFFF"/>
              </a:solidFill>
            </p:grpSpPr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CE805235-0ACD-413C-AAF9-38B28F4D4BFC}"/>
                    </a:ext>
                  </a:extLst>
                </p:cNvPr>
                <p:cNvCxnSpPr/>
                <p:nvPr/>
              </p:nvCxnSpPr>
              <p:spPr>
                <a:xfrm flipH="1">
                  <a:off x="4142866" y="1203175"/>
                  <a:ext cx="366488" cy="286031"/>
                </a:xfrm>
                <a:prstGeom prst="line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29" name="Oval 228">
                  <a:extLst>
                    <a:ext uri="{FF2B5EF4-FFF2-40B4-BE49-F238E27FC236}">
                      <a16:creationId xmlns:a16="http://schemas.microsoft.com/office/drawing/2014/main" id="{2B415071-1346-40AA-B4F1-B713F5BAD21D}"/>
                    </a:ext>
                  </a:extLst>
                </p:cNvPr>
                <p:cNvSpPr/>
                <p:nvPr/>
              </p:nvSpPr>
              <p:spPr>
                <a:xfrm>
                  <a:off x="4088730" y="1479970"/>
                  <a:ext cx="63423" cy="63070"/>
                </a:xfrm>
                <a:prstGeom prst="ellipse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5A32BAA7-B017-4F9C-9A07-203CCA20CF37}"/>
                  </a:ext>
                </a:extLst>
              </p:cNvPr>
              <p:cNvSpPr/>
              <p:nvPr/>
            </p:nvSpPr>
            <p:spPr>
              <a:xfrm>
                <a:off x="2075737" y="3718371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3841882A-8766-4C16-AD2C-7CA8F311F890}"/>
                  </a:ext>
                </a:extLst>
              </p:cNvPr>
              <p:cNvSpPr/>
              <p:nvPr/>
            </p:nvSpPr>
            <p:spPr>
              <a:xfrm>
                <a:off x="2097979" y="359438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>
                <a:extLst>
                  <a:ext uri="{FF2B5EF4-FFF2-40B4-BE49-F238E27FC236}">
                    <a16:creationId xmlns:a16="http://schemas.microsoft.com/office/drawing/2014/main" id="{B7FACF4E-28DA-404A-BDBE-3C08888EF379}"/>
                  </a:ext>
                </a:extLst>
              </p:cNvPr>
              <p:cNvSpPr/>
              <p:nvPr/>
            </p:nvSpPr>
            <p:spPr>
              <a:xfrm>
                <a:off x="2202068" y="372773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>
                <a:extLst>
                  <a:ext uri="{FF2B5EF4-FFF2-40B4-BE49-F238E27FC236}">
                    <a16:creationId xmlns:a16="http://schemas.microsoft.com/office/drawing/2014/main" id="{A0DD0DE2-352B-4E98-AB98-6E81A3821385}"/>
                  </a:ext>
                </a:extLst>
              </p:cNvPr>
              <p:cNvSpPr/>
              <p:nvPr/>
            </p:nvSpPr>
            <p:spPr>
              <a:xfrm>
                <a:off x="1998918" y="3594033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4033F15E-C814-48D2-93E7-AC33DFD246F7}"/>
                  </a:ext>
                </a:extLst>
              </p:cNvPr>
              <p:cNvSpPr/>
              <p:nvPr/>
            </p:nvSpPr>
            <p:spPr>
              <a:xfrm>
                <a:off x="2001536" y="3674751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>
                <a:extLst>
                  <a:ext uri="{FF2B5EF4-FFF2-40B4-BE49-F238E27FC236}">
                    <a16:creationId xmlns:a16="http://schemas.microsoft.com/office/drawing/2014/main" id="{46FC3831-76C1-4214-904F-642021862FFD}"/>
                  </a:ext>
                </a:extLst>
              </p:cNvPr>
              <p:cNvSpPr/>
              <p:nvPr/>
            </p:nvSpPr>
            <p:spPr>
              <a:xfrm>
                <a:off x="2179144" y="3560424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BD5BEA31-9720-400E-992F-4A0B9015AC84}"/>
                  </a:ext>
                </a:extLst>
              </p:cNvPr>
              <p:cNvSpPr/>
              <p:nvPr/>
            </p:nvSpPr>
            <p:spPr>
              <a:xfrm>
                <a:off x="2127867" y="3664296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>
                <a:extLst>
                  <a:ext uri="{FF2B5EF4-FFF2-40B4-BE49-F238E27FC236}">
                    <a16:creationId xmlns:a16="http://schemas.microsoft.com/office/drawing/2014/main" id="{4DF9DB54-5D6E-4FEE-9ADB-B81E9CF9C23C}"/>
                  </a:ext>
                </a:extLst>
              </p:cNvPr>
              <p:cNvSpPr/>
              <p:nvPr/>
            </p:nvSpPr>
            <p:spPr>
              <a:xfrm>
                <a:off x="2075230" y="3524464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>
                <a:extLst>
                  <a:ext uri="{FF2B5EF4-FFF2-40B4-BE49-F238E27FC236}">
                    <a16:creationId xmlns:a16="http://schemas.microsoft.com/office/drawing/2014/main" id="{53BD12A0-AF1B-4637-9E48-A3A758C7816E}"/>
                  </a:ext>
                </a:extLst>
              </p:cNvPr>
              <p:cNvSpPr/>
              <p:nvPr/>
            </p:nvSpPr>
            <p:spPr>
              <a:xfrm>
                <a:off x="2197144" y="3623458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>
                <a:extLst>
                  <a:ext uri="{FF2B5EF4-FFF2-40B4-BE49-F238E27FC236}">
                    <a16:creationId xmlns:a16="http://schemas.microsoft.com/office/drawing/2014/main" id="{5C2B4844-892E-48EC-8162-40CB7532A204}"/>
                  </a:ext>
                </a:extLst>
              </p:cNvPr>
              <p:cNvSpPr/>
              <p:nvPr/>
            </p:nvSpPr>
            <p:spPr>
              <a:xfrm>
                <a:off x="2171291" y="3484763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58B6683F-D56E-436F-8C5F-790C9BCA6008}"/>
                </a:ext>
              </a:extLst>
            </p:cNvPr>
            <p:cNvGrpSpPr/>
            <p:nvPr/>
          </p:nvGrpSpPr>
          <p:grpSpPr>
            <a:xfrm>
              <a:off x="5786753" y="1301212"/>
              <a:ext cx="1103587" cy="741234"/>
              <a:chOff x="5791891" y="1377925"/>
              <a:chExt cx="1103587" cy="741234"/>
            </a:xfrm>
          </p:grpSpPr>
          <p:grpSp>
            <p:nvGrpSpPr>
              <p:cNvPr id="80" name="Grupo 79"/>
              <p:cNvGrpSpPr/>
              <p:nvPr/>
            </p:nvGrpSpPr>
            <p:grpSpPr>
              <a:xfrm>
                <a:off x="5791891" y="1377925"/>
                <a:ext cx="1103587" cy="741234"/>
                <a:chOff x="2666846" y="1463526"/>
                <a:chExt cx="1005997" cy="472328"/>
              </a:xfrm>
            </p:grpSpPr>
            <p:pic>
              <p:nvPicPr>
                <p:cNvPr id="102" name="Imagem 101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666846" y="1463526"/>
                  <a:ext cx="1005997" cy="472328"/>
                </a:xfrm>
                <a:prstGeom prst="rect">
                  <a:avLst/>
                </a:prstGeom>
              </p:spPr>
            </p:pic>
            <p:cxnSp>
              <p:nvCxnSpPr>
                <p:cNvPr id="103" name="Straight Connector 93">
                  <a:extLst>
                    <a:ext uri="{FF2B5EF4-FFF2-40B4-BE49-F238E27FC236}">
                      <a16:creationId xmlns:a16="http://schemas.microsoft.com/office/drawing/2014/main" id="{3B95F895-AFCB-4A0B-92E4-AF506F150D92}"/>
                    </a:ext>
                  </a:extLst>
                </p:cNvPr>
                <p:cNvCxnSpPr>
                  <a:cxnSpLocks/>
                  <a:stCxn id="102" idx="0"/>
                </p:cNvCxnSpPr>
                <p:nvPr/>
              </p:nvCxnSpPr>
              <p:spPr>
                <a:xfrm>
                  <a:off x="3169845" y="1463526"/>
                  <a:ext cx="0" cy="390711"/>
                </a:xfrm>
                <a:prstGeom prst="line">
                  <a:avLst/>
                </a:prstGeom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5A32BAA7-B017-4F9C-9A07-203CCA20CF37}"/>
                  </a:ext>
                </a:extLst>
              </p:cNvPr>
              <p:cNvSpPr/>
              <p:nvPr/>
            </p:nvSpPr>
            <p:spPr>
              <a:xfrm>
                <a:off x="6078429" y="1859851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3841882A-8766-4C16-AD2C-7CA8F311F890}"/>
                  </a:ext>
                </a:extLst>
              </p:cNvPr>
              <p:cNvSpPr/>
              <p:nvPr/>
            </p:nvSpPr>
            <p:spPr>
              <a:xfrm>
                <a:off x="6107261" y="1677551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7FACF4E-28DA-404A-BDBE-3C08888EF379}"/>
                  </a:ext>
                </a:extLst>
              </p:cNvPr>
              <p:cNvSpPr/>
              <p:nvPr/>
            </p:nvSpPr>
            <p:spPr>
              <a:xfrm>
                <a:off x="6242190" y="1873612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A0DD0DE2-352B-4E98-AB98-6E81A3821385}"/>
                  </a:ext>
                </a:extLst>
              </p:cNvPr>
              <p:cNvSpPr/>
              <p:nvPr/>
            </p:nvSpPr>
            <p:spPr>
              <a:xfrm>
                <a:off x="5978849" y="1677041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4033F15E-C814-48D2-93E7-AC33DFD246F7}"/>
                  </a:ext>
                </a:extLst>
              </p:cNvPr>
              <p:cNvSpPr/>
              <p:nvPr/>
            </p:nvSpPr>
            <p:spPr>
              <a:xfrm>
                <a:off x="5982243" y="1795718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46FC3831-76C1-4214-904F-642021862FFD}"/>
                  </a:ext>
                </a:extLst>
              </p:cNvPr>
              <p:cNvSpPr/>
              <p:nvPr/>
            </p:nvSpPr>
            <p:spPr>
              <a:xfrm>
                <a:off x="6212474" y="1627626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BD5BEA31-9720-400E-992F-4A0B9015AC84}"/>
                  </a:ext>
                </a:extLst>
              </p:cNvPr>
              <p:cNvSpPr/>
              <p:nvPr/>
            </p:nvSpPr>
            <p:spPr>
              <a:xfrm>
                <a:off x="6146004" y="1780346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4DF9DB54-5D6E-4FEE-9ADB-B81E9CF9C23C}"/>
                  </a:ext>
                </a:extLst>
              </p:cNvPr>
              <p:cNvSpPr/>
              <p:nvPr/>
            </p:nvSpPr>
            <p:spPr>
              <a:xfrm>
                <a:off x="6077772" y="1574755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53BD12A0-AF1B-4637-9E48-A3A758C7816E}"/>
                  </a:ext>
                </a:extLst>
              </p:cNvPr>
              <p:cNvSpPr/>
              <p:nvPr/>
            </p:nvSpPr>
            <p:spPr>
              <a:xfrm>
                <a:off x="6235807" y="1720303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5C2B4844-892E-48EC-8162-40CB7532A204}"/>
                  </a:ext>
                </a:extLst>
              </p:cNvPr>
              <p:cNvSpPr/>
              <p:nvPr/>
            </p:nvSpPr>
            <p:spPr>
              <a:xfrm>
                <a:off x="6202294" y="1533529"/>
                <a:ext cx="46800" cy="46800"/>
              </a:xfrm>
              <a:prstGeom prst="ellipse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id="{0ACBA7A2-021A-4591-91B7-4C174D5BC56A}"/>
                </a:ext>
              </a:extLst>
            </p:cNvPr>
            <p:cNvSpPr/>
            <p:nvPr/>
          </p:nvSpPr>
          <p:spPr>
            <a:xfrm>
              <a:off x="3542141" y="3635675"/>
              <a:ext cx="437929" cy="242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226" name="Straight Arrow Connector 225"/>
            <p:cNvCxnSpPr>
              <a:cxnSpLocks/>
            </p:cNvCxnSpPr>
            <p:nvPr/>
          </p:nvCxnSpPr>
          <p:spPr>
            <a:xfrm flipV="1">
              <a:off x="3434956" y="3757158"/>
              <a:ext cx="948208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prstDash val="sysDash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84">
              <a:extLst>
                <a:ext uri="{FF2B5EF4-FFF2-40B4-BE49-F238E27FC236}">
                  <a16:creationId xmlns:a16="http://schemas.microsoft.com/office/drawing/2014/main" id="{25253193-7A3B-4835-8844-9A8427617812}"/>
                </a:ext>
              </a:extLst>
            </p:cNvPr>
            <p:cNvSpPr txBox="1"/>
            <p:nvPr/>
          </p:nvSpPr>
          <p:spPr>
            <a:xfrm>
              <a:off x="6991321" y="842330"/>
              <a:ext cx="735365" cy="24622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pt-P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Day</a:t>
              </a:r>
              <a:r>
                <a:rPr lang="pt-P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</a:p>
          </p:txBody>
        </p:sp>
        <p:sp>
          <p:nvSpPr>
            <p:cNvPr id="24" name="TextBox 84">
              <a:extLst>
                <a:ext uri="{FF2B5EF4-FFF2-40B4-BE49-F238E27FC236}">
                  <a16:creationId xmlns:a16="http://schemas.microsoft.com/office/drawing/2014/main" id="{2FB06E69-605F-4D43-824E-689B60550F53}"/>
                </a:ext>
              </a:extLst>
            </p:cNvPr>
            <p:cNvSpPr txBox="1"/>
            <p:nvPr/>
          </p:nvSpPr>
          <p:spPr>
            <a:xfrm>
              <a:off x="1139611" y="3041155"/>
              <a:ext cx="1693453" cy="24622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pt-PT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Days</a:t>
              </a:r>
              <a:r>
                <a:rPr lang="pt-PT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PT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2, 3 </a:t>
              </a:r>
              <a:r>
                <a:rPr lang="pt-PT" sz="16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r>
                <a:rPr lang="pt-PT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  <a:endParaRPr lang="pt-P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tângulo 39">
              <a:extLst>
                <a:ext uri="{FF2B5EF4-FFF2-40B4-BE49-F238E27FC236}">
                  <a16:creationId xmlns:a16="http://schemas.microsoft.com/office/drawing/2014/main" id="{DF5B5723-375B-45B5-A680-2AB46BB9203A}"/>
                </a:ext>
              </a:extLst>
            </p:cNvPr>
            <p:cNvSpPr/>
            <p:nvPr/>
          </p:nvSpPr>
          <p:spPr>
            <a:xfrm rot="16200000">
              <a:off x="6119582" y="3014013"/>
              <a:ext cx="437929" cy="242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06" name="Straight Arrow Connector 225">
              <a:extLst>
                <a:ext uri="{FF2B5EF4-FFF2-40B4-BE49-F238E27FC236}">
                  <a16:creationId xmlns:a16="http://schemas.microsoft.com/office/drawing/2014/main" id="{2E988273-141A-468A-9488-FACE320E17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72634" y="3757158"/>
              <a:ext cx="267920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prstDash val="sysDash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225">
              <a:extLst>
                <a:ext uri="{FF2B5EF4-FFF2-40B4-BE49-F238E27FC236}">
                  <a16:creationId xmlns:a16="http://schemas.microsoft.com/office/drawing/2014/main" id="{6BB949D9-890D-495D-AD17-D1B1F7736E51}"/>
                </a:ext>
              </a:extLst>
            </p:cNvPr>
            <p:cNvCxnSpPr>
              <a:cxnSpLocks/>
            </p:cNvCxnSpPr>
            <p:nvPr/>
          </p:nvCxnSpPr>
          <p:spPr>
            <a:xfrm>
              <a:off x="6338546" y="2857775"/>
              <a:ext cx="0" cy="9035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prstDash val="sys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225">
              <a:extLst>
                <a:ext uri="{FF2B5EF4-FFF2-40B4-BE49-F238E27FC236}">
                  <a16:creationId xmlns:a16="http://schemas.microsoft.com/office/drawing/2014/main" id="{55FA3320-4756-4986-A40E-59CDF2868872}"/>
                </a:ext>
              </a:extLst>
            </p:cNvPr>
            <p:cNvCxnSpPr>
              <a:cxnSpLocks/>
            </p:cNvCxnSpPr>
            <p:nvPr/>
          </p:nvCxnSpPr>
          <p:spPr>
            <a:xfrm>
              <a:off x="2939300" y="6010892"/>
              <a:ext cx="623702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prstDash val="sysDash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225">
              <a:extLst>
                <a:ext uri="{FF2B5EF4-FFF2-40B4-BE49-F238E27FC236}">
                  <a16:creationId xmlns:a16="http://schemas.microsoft.com/office/drawing/2014/main" id="{BA1EB26A-4942-4232-BFF0-FDA97575EF7E}"/>
                </a:ext>
              </a:extLst>
            </p:cNvPr>
            <p:cNvCxnSpPr>
              <a:cxnSpLocks/>
            </p:cNvCxnSpPr>
            <p:nvPr/>
          </p:nvCxnSpPr>
          <p:spPr>
            <a:xfrm>
              <a:off x="4981460" y="6011128"/>
              <a:ext cx="736588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prstDash val="sysDash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225">
              <a:extLst>
                <a:ext uri="{FF2B5EF4-FFF2-40B4-BE49-F238E27FC236}">
                  <a16:creationId xmlns:a16="http://schemas.microsoft.com/office/drawing/2014/main" id="{9DCC31B1-5F74-4DDF-8569-3985EB0D303C}"/>
                </a:ext>
              </a:extLst>
            </p:cNvPr>
            <p:cNvCxnSpPr>
              <a:cxnSpLocks/>
            </p:cNvCxnSpPr>
            <p:nvPr/>
          </p:nvCxnSpPr>
          <p:spPr>
            <a:xfrm>
              <a:off x="2183591" y="5093634"/>
              <a:ext cx="0" cy="240929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prstDash val="sysDash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225">
              <a:extLst>
                <a:ext uri="{FF2B5EF4-FFF2-40B4-BE49-F238E27FC236}">
                  <a16:creationId xmlns:a16="http://schemas.microsoft.com/office/drawing/2014/main" id="{07FE5F05-4BFC-4E14-9295-319969AE3EA5}"/>
                </a:ext>
              </a:extLst>
            </p:cNvPr>
            <p:cNvCxnSpPr>
              <a:cxnSpLocks/>
            </p:cNvCxnSpPr>
            <p:nvPr/>
          </p:nvCxnSpPr>
          <p:spPr>
            <a:xfrm>
              <a:off x="5083418" y="4964261"/>
              <a:ext cx="0" cy="12937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prstDash val="sys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225">
              <a:extLst>
                <a:ext uri="{FF2B5EF4-FFF2-40B4-BE49-F238E27FC236}">
                  <a16:creationId xmlns:a16="http://schemas.microsoft.com/office/drawing/2014/main" id="{A5297F81-3821-4BA1-9A0E-9196E4D6864C}"/>
                </a:ext>
              </a:extLst>
            </p:cNvPr>
            <p:cNvCxnSpPr>
              <a:cxnSpLocks/>
            </p:cNvCxnSpPr>
            <p:nvPr/>
          </p:nvCxnSpPr>
          <p:spPr>
            <a:xfrm>
              <a:off x="2183591" y="5096720"/>
              <a:ext cx="2883709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prstDash val="sysDash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CaixaDeTexto 107">
              <a:extLst>
                <a:ext uri="{FF2B5EF4-FFF2-40B4-BE49-F238E27FC236}">
                  <a16:creationId xmlns:a16="http://schemas.microsoft.com/office/drawing/2014/main" id="{9D46428B-3C47-43F3-952E-15C86F8F6A8C}"/>
                </a:ext>
              </a:extLst>
            </p:cNvPr>
            <p:cNvSpPr txBox="1"/>
            <p:nvPr/>
          </p:nvSpPr>
          <p:spPr>
            <a:xfrm>
              <a:off x="6427446" y="4647272"/>
              <a:ext cx="11772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>
                  <a:latin typeface="Arial" panose="020B0604020202020204" pitchFamily="34" charset="0"/>
                  <a:cs typeface="Arial" panose="020B0604020202020204" pitchFamily="34" charset="0"/>
                </a:rPr>
                <a:t>48 </a:t>
              </a:r>
              <a:r>
                <a:rPr lang="pt-PT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hours</a:t>
              </a:r>
              <a:endParaRPr lang="pt-PT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87012" y="474091"/>
            <a:ext cx="158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Figure 1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07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1985</TotalTime>
  <Words>54</Words>
  <Application>Microsoft Office PowerPoint</Application>
  <PresentationFormat>Personalizados</PresentationFormat>
  <Paragraphs>19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Touret</dc:creator>
  <cp:lastModifiedBy>Alexandra Simões</cp:lastModifiedBy>
  <cp:revision>134</cp:revision>
  <cp:lastPrinted>2019-10-10T13:10:39Z</cp:lastPrinted>
  <dcterms:created xsi:type="dcterms:W3CDTF">2019-10-03T16:39:35Z</dcterms:created>
  <dcterms:modified xsi:type="dcterms:W3CDTF">2020-10-26T12:21:35Z</dcterms:modified>
</cp:coreProperties>
</file>